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3" r:id="rId6"/>
    <p:sldId id="258" r:id="rId7"/>
    <p:sldId id="266" r:id="rId8"/>
    <p:sldId id="267" r:id="rId9"/>
    <p:sldId id="262" r:id="rId10"/>
    <p:sldId id="264" r:id="rId11"/>
    <p:sldId id="269" r:id="rId12"/>
    <p:sldId id="265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0512" t="17234" r="16726" b="120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Смольный институт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1506" name="Picture 2" descr="https://korona-severa.ru/wp-content/uploads/a/9/3/a938bb64cab8382b8fdb6fc3359ca629.jpeg"/>
          <p:cNvPicPr>
            <a:picLocks noChangeAspect="1" noChangeArrowheads="1"/>
          </p:cNvPicPr>
          <p:nvPr/>
        </p:nvPicPr>
        <p:blipFill>
          <a:blip r:embed="rId2" cstate="print"/>
          <a:srcRect l="3846" t="14116" r="4808" b="2442"/>
          <a:stretch>
            <a:fillRect/>
          </a:stretch>
        </p:blipFill>
        <p:spPr bwMode="auto">
          <a:xfrm>
            <a:off x="539552" y="980728"/>
            <a:ext cx="820891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30906" t="17234" r="16332" b="12067"/>
          <a:stretch>
            <a:fillRect/>
          </a:stretch>
        </p:blipFill>
        <p:spPr bwMode="auto">
          <a:xfrm>
            <a:off x="0" y="0"/>
            <a:ext cx="9144000" cy="689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Министерство</a:t>
            </a:r>
            <a:r>
              <a:rPr lang="de-D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народного</a:t>
            </a:r>
            <a:r>
              <a:rPr lang="de-D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просвещения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2530" name="Picture 2" descr="https://sobory.ru/pic/12200/12217_20141205_003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872787" cy="507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Народные училища</a:t>
            </a:r>
          </a:p>
        </p:txBody>
      </p:sp>
      <p:pic>
        <p:nvPicPr>
          <p:cNvPr id="27650" name="Picture 2" descr="https://media.pravoslavie.ru/293792.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32948" cy="535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Система обучения в СССР</a:t>
            </a:r>
          </a:p>
        </p:txBody>
      </p:sp>
      <p:pic>
        <p:nvPicPr>
          <p:cNvPr id="28674" name="Picture 2" descr="http://img.uduba.com/uduba.com/user_data/26/1f/261f0e98a24fd169778bde1b34400504_783x0.jpg?uduba_pid=2843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64916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Первый и</a:t>
            </a:r>
            <a:r>
              <a:rPr lang="de-DE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ндустриально-педагогический</a:t>
            </a:r>
            <a:r>
              <a:rPr lang="de-DE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институт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9698" name="AutoShape 2" descr="https://pastvu.com/_p/a/9/0/z/90zg3y36i0zx1bqp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transphoto.org/photo/04/88/12/488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344816" cy="5243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pastvu.com/_p/a/9/0/z/90zg3y36i0zx1bqp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https://cdnstatic.rg.ru/uploads/attachments/article/179/65/41/in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985972/pub_61f242dd892207756027d60e_61f242fc2aa15a0837d51cd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6084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Первобытные времена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Древняя Греция и Древний Рим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7412" name="Picture 4" descr="https://ludirosta.ru/public/storage/post_img/50/2018/11/27/lg_94ee3a72954d53c774c9f92052c076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700808"/>
            <a:ext cx="8585569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Средние века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6575" t="24934" r="39957" b="33333"/>
          <a:stretch>
            <a:fillRect/>
          </a:stretch>
        </p:blipFill>
        <p:spPr bwMode="auto">
          <a:xfrm>
            <a:off x="755576" y="1124744"/>
            <a:ext cx="7704856" cy="540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Ян</a:t>
            </a:r>
            <a:r>
              <a:rPr lang="de-D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Амос</a:t>
            </a:r>
            <a:r>
              <a:rPr lang="de-D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Коменский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«учитель учителей»</a:t>
            </a:r>
            <a:r>
              <a:rPr lang="de-D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482" name="Picture 2" descr="https://cpacheck.ru/wp-content/uploads/yan-komenski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736351" cy="489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culture.ru/storage/images/f8c3ac2aef6d655dcb677f58553661ac/c6f9c8542f25ca2b08a22ab69a134499.jpg/g_center,c_fill/boris-kustodiev.-zemskaya-shkola-v-moskovskoi-ru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41030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Древняя Русь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regnum.ru/uploads/pictures/news/2018/12/12/regnum_picture_1544632084374965_soci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regnum.ru/uploads/pictures/news/2018/12/12/regnum_picture_1544632084374965_soci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</a:t>
            </a:r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Азбука</a:t>
            </a:r>
            <a:r>
              <a:rPr lang="de-D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 </a:t>
            </a:r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Ивана</a:t>
            </a:r>
            <a:r>
              <a:rPr lang="de-D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Фёдорова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3558" name="AutoShape 6" descr="https://regnum.ru/uploads/pictures/news/2018/12/12/regnum_picture_1544632084374965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regnum_picture_1544632084374965_big.jpg"/>
          <p:cNvPicPr>
            <a:picLocks noChangeAspect="1"/>
          </p:cNvPicPr>
          <p:nvPr/>
        </p:nvPicPr>
        <p:blipFill>
          <a:blip r:embed="rId2" cstate="print"/>
          <a:srcRect l="4725" t="4387" r="6683" b="4953"/>
          <a:stretch>
            <a:fillRect/>
          </a:stretch>
        </p:blipFill>
        <p:spPr>
          <a:xfrm>
            <a:off x="1259632" y="1124744"/>
            <a:ext cx="6696744" cy="553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avatars.mds.yandex.net/get-altay/1938323/2a00000172d25cbc85ed4950b27bc8617ffa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4387303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Славяно-греко-латинская</a:t>
            </a:r>
            <a:r>
              <a:rPr lang="de-DE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академия</a:t>
            </a:r>
            <a:endParaRPr lang="ru-RU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Светские школы в России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9458" name="Picture 2" descr="https://avatars.dzeninfra.ru/get-zen_doc/4909844/pub_63932a7572e98762b19f2003_63932af304ed9f3a9cfe015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76533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44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47</cp:revision>
  <dcterms:created xsi:type="dcterms:W3CDTF">2023-03-12T13:44:19Z</dcterms:created>
  <dcterms:modified xsi:type="dcterms:W3CDTF">2023-11-22T04:15:38Z</dcterms:modified>
</cp:coreProperties>
</file>